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4EF60-5651-46EB-A4D2-168848A2C3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202345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4EF60-5651-46EB-A4D2-168848A2C3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186056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4EF60-5651-46EB-A4D2-168848A2C3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20703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4EF60-5651-46EB-A4D2-168848A2C3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239432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4EF60-5651-46EB-A4D2-168848A2C3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829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4EF60-5651-46EB-A4D2-168848A2C319}"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282342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4EF60-5651-46EB-A4D2-168848A2C319}"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297812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4EF60-5651-46EB-A4D2-168848A2C319}"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360283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4EF60-5651-46EB-A4D2-168848A2C319}"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125361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4EF60-5651-46EB-A4D2-168848A2C319}"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290591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4EF60-5651-46EB-A4D2-168848A2C319}"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0A202-F992-45EA-8816-B742CEC8B4BF}" type="slidenum">
              <a:rPr lang="en-US" smtClean="0"/>
              <a:t>‹#›</a:t>
            </a:fld>
            <a:endParaRPr lang="en-US"/>
          </a:p>
        </p:txBody>
      </p:sp>
    </p:spTree>
    <p:extLst>
      <p:ext uri="{BB962C8B-B14F-4D97-AF65-F5344CB8AC3E}">
        <p14:creationId xmlns:p14="http://schemas.microsoft.com/office/powerpoint/2010/main" val="78670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4EF60-5651-46EB-A4D2-168848A2C319}" type="datetimeFigureOut">
              <a:rPr lang="en-US" smtClean="0"/>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0A202-F992-45EA-8816-B742CEC8B4BF}" type="slidenum">
              <a:rPr lang="en-US" smtClean="0"/>
              <a:t>‹#›</a:t>
            </a:fld>
            <a:endParaRPr lang="en-US"/>
          </a:p>
        </p:txBody>
      </p:sp>
    </p:spTree>
    <p:extLst>
      <p:ext uri="{BB962C8B-B14F-4D97-AF65-F5344CB8AC3E}">
        <p14:creationId xmlns:p14="http://schemas.microsoft.com/office/powerpoint/2010/main" val="7314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99099" y="128036"/>
            <a:ext cx="6389186" cy="4117710"/>
            <a:chOff x="1330036" y="64478"/>
            <a:chExt cx="6389186" cy="4117710"/>
          </a:xfrm>
        </p:grpSpPr>
        <p:grpSp>
          <p:nvGrpSpPr>
            <p:cNvPr id="9" name="Group 8"/>
            <p:cNvGrpSpPr/>
            <p:nvPr/>
          </p:nvGrpSpPr>
          <p:grpSpPr>
            <a:xfrm>
              <a:off x="1330036" y="64478"/>
              <a:ext cx="6389186" cy="4117710"/>
              <a:chOff x="1295400" y="530490"/>
              <a:chExt cx="6389186" cy="4117710"/>
            </a:xfrm>
          </p:grpSpPr>
          <p:pic>
            <p:nvPicPr>
              <p:cNvPr id="5" name="Picture 4"/>
              <p:cNvPicPr/>
              <p:nvPr/>
            </p:nvPicPr>
            <p:blipFill rotWithShape="1">
              <a:blip r:embed="rId2"/>
              <a:srcRect l="28267" t="23618" r="2009" b="8795"/>
              <a:stretch/>
            </p:blipFill>
            <p:spPr bwMode="auto">
              <a:xfrm>
                <a:off x="1295400" y="530490"/>
                <a:ext cx="6389186" cy="4117710"/>
              </a:xfrm>
              <a:prstGeom prst="rect">
                <a:avLst/>
              </a:prstGeom>
              <a:ln>
                <a:noFill/>
              </a:ln>
              <a:extLst>
                <a:ext uri="{53640926-AAD7-44D8-BBD7-CCE9431645EC}">
                  <a14:shadowObscured xmlns:a14="http://schemas.microsoft.com/office/drawing/2010/main"/>
                </a:ext>
              </a:extLst>
            </p:spPr>
          </p:pic>
          <p:sp>
            <p:nvSpPr>
              <p:cNvPr id="4" name="Right Arrow 3"/>
              <p:cNvSpPr/>
              <p:nvPr/>
            </p:nvSpPr>
            <p:spPr>
              <a:xfrm rot="-3360000">
                <a:off x="5727541" y="3915400"/>
                <a:ext cx="607444" cy="1975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000">
                <a:off x="4725580" y="3480905"/>
                <a:ext cx="448095" cy="52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Down Arrow 6"/>
              <p:cNvSpPr/>
              <p:nvPr/>
            </p:nvSpPr>
            <p:spPr>
              <a:xfrm rot="17340000">
                <a:off x="3309706" y="2712299"/>
                <a:ext cx="138058" cy="174601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8" name="Bent Arrow 7"/>
            <p:cNvSpPr/>
            <p:nvPr/>
          </p:nvSpPr>
          <p:spPr>
            <a:xfrm>
              <a:off x="2332652" y="1536642"/>
              <a:ext cx="473499" cy="304800"/>
            </a:xfrm>
            <a:prstGeom prst="bentArrow">
              <a:avLst/>
            </a:prstGeom>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1905000" y="1338590"/>
            <a:ext cx="1003801" cy="261610"/>
          </a:xfrm>
          <a:prstGeom prst="rect">
            <a:avLst/>
          </a:prstGeom>
          <a:noFill/>
        </p:spPr>
        <p:txBody>
          <a:bodyPr wrap="none" rtlCol="0">
            <a:spAutoFit/>
          </a:bodyPr>
          <a:lstStyle/>
          <a:p>
            <a:r>
              <a:rPr lang="en-US" sz="1100" b="1" dirty="0" smtClean="0"/>
              <a:t>Front of Hotel</a:t>
            </a:r>
            <a:endParaRPr lang="en-US" sz="1100" b="1" dirty="0"/>
          </a:p>
        </p:txBody>
      </p:sp>
      <p:sp>
        <p:nvSpPr>
          <p:cNvPr id="12" name="TextBox 11"/>
          <p:cNvSpPr txBox="1"/>
          <p:nvPr/>
        </p:nvSpPr>
        <p:spPr>
          <a:xfrm rot="1200000">
            <a:off x="2435308" y="3208926"/>
            <a:ext cx="1694695" cy="261610"/>
          </a:xfrm>
          <a:prstGeom prst="rect">
            <a:avLst/>
          </a:prstGeom>
          <a:noFill/>
        </p:spPr>
        <p:txBody>
          <a:bodyPr wrap="none" rtlCol="0">
            <a:spAutoFit/>
          </a:bodyPr>
          <a:lstStyle/>
          <a:p>
            <a:r>
              <a:rPr lang="en-US" sz="1100" b="1" dirty="0" smtClean="0"/>
              <a:t>Oversized Vehicle Parking</a:t>
            </a:r>
            <a:endParaRPr lang="en-US" sz="1100" b="1" dirty="0"/>
          </a:p>
        </p:txBody>
      </p:sp>
      <p:sp>
        <p:nvSpPr>
          <p:cNvPr id="13" name="TextBox 12"/>
          <p:cNvSpPr txBox="1"/>
          <p:nvPr/>
        </p:nvSpPr>
        <p:spPr>
          <a:xfrm>
            <a:off x="5354772" y="3886540"/>
            <a:ext cx="963725" cy="261610"/>
          </a:xfrm>
          <a:prstGeom prst="rect">
            <a:avLst/>
          </a:prstGeom>
          <a:noFill/>
        </p:spPr>
        <p:txBody>
          <a:bodyPr wrap="none" rtlCol="0">
            <a:spAutoFit/>
          </a:bodyPr>
          <a:lstStyle/>
          <a:p>
            <a:r>
              <a:rPr lang="en-US" sz="1100" b="1" dirty="0" smtClean="0"/>
              <a:t>Loading Dock</a:t>
            </a:r>
            <a:endParaRPr lang="en-US" sz="1100" b="1" dirty="0"/>
          </a:p>
        </p:txBody>
      </p:sp>
      <p:sp>
        <p:nvSpPr>
          <p:cNvPr id="14" name="TextBox 13"/>
          <p:cNvSpPr txBox="1"/>
          <p:nvPr/>
        </p:nvSpPr>
        <p:spPr>
          <a:xfrm>
            <a:off x="4343400" y="3571073"/>
            <a:ext cx="930063" cy="261610"/>
          </a:xfrm>
          <a:prstGeom prst="rect">
            <a:avLst/>
          </a:prstGeom>
          <a:noFill/>
        </p:spPr>
        <p:txBody>
          <a:bodyPr wrap="none" rtlCol="0">
            <a:spAutoFit/>
          </a:bodyPr>
          <a:lstStyle/>
          <a:p>
            <a:r>
              <a:rPr lang="en-US" sz="1100" b="1" dirty="0" smtClean="0"/>
              <a:t>Egress Doors</a:t>
            </a:r>
            <a:endParaRPr lang="en-US" sz="1100" b="1" dirty="0"/>
          </a:p>
        </p:txBody>
      </p:sp>
      <p:sp>
        <p:nvSpPr>
          <p:cNvPr id="15" name="TextBox 14"/>
          <p:cNvSpPr txBox="1"/>
          <p:nvPr/>
        </p:nvSpPr>
        <p:spPr>
          <a:xfrm>
            <a:off x="914400" y="4343400"/>
            <a:ext cx="7315200" cy="2162130"/>
          </a:xfrm>
          <a:prstGeom prst="rect">
            <a:avLst/>
          </a:prstGeom>
          <a:noFill/>
        </p:spPr>
        <p:txBody>
          <a:bodyPr wrap="square" rtlCol="0">
            <a:spAutoFit/>
          </a:bodyPr>
          <a:lstStyle/>
          <a:p>
            <a:pPr algn="ctr"/>
            <a:r>
              <a:rPr lang="en-US" sz="1400" b="1" dirty="0" smtClean="0"/>
              <a:t>Marriott at </a:t>
            </a:r>
            <a:r>
              <a:rPr lang="en-US" sz="1400" b="1" smtClean="0"/>
              <a:t>City Creek </a:t>
            </a:r>
            <a:r>
              <a:rPr lang="en-US" sz="1400" b="1" dirty="0" smtClean="0"/>
              <a:t>Loading Zone Directions</a:t>
            </a:r>
          </a:p>
          <a:p>
            <a:endParaRPr lang="en-US" sz="1050" dirty="0" smtClean="0"/>
          </a:p>
          <a:p>
            <a:r>
              <a:rPr lang="en-US" sz="1100" dirty="0" smtClean="0"/>
              <a:t>Please use State Street to access our loading zone located on 100 S and between Main Street and West Temple.</a:t>
            </a:r>
            <a:endParaRPr lang="en-US" sz="1100" dirty="0"/>
          </a:p>
          <a:p>
            <a:endParaRPr lang="en-US" sz="1100" dirty="0" smtClean="0"/>
          </a:p>
          <a:p>
            <a:r>
              <a:rPr lang="en-US" sz="1100" dirty="0" smtClean="0"/>
              <a:t>Our Loading dock is 12’6</a:t>
            </a:r>
            <a:r>
              <a:rPr lang="en-US" sz="1100" dirty="0"/>
              <a:t>” </a:t>
            </a:r>
            <a:r>
              <a:rPr lang="en-US" sz="1100" dirty="0" smtClean="0"/>
              <a:t>tall 11’5’’ wide.  </a:t>
            </a:r>
            <a:r>
              <a:rPr lang="en-US" sz="1100" dirty="0"/>
              <a:t>Most semi trucks (13’6” tall) with detachable trailers will not fit in the loading dock.  Most straight frame delivery trucks and some “city” trailers will.  Trucks that will not fit in the loading dock must unload on 100 </a:t>
            </a:r>
            <a:r>
              <a:rPr lang="en-US" sz="1100" dirty="0" smtClean="0"/>
              <a:t>South through the </a:t>
            </a:r>
            <a:r>
              <a:rPr lang="en-US" sz="1100" dirty="0"/>
              <a:t>e</a:t>
            </a:r>
            <a:r>
              <a:rPr lang="en-US" sz="1100" dirty="0" smtClean="0"/>
              <a:t>gress double doors and it </a:t>
            </a:r>
            <a:r>
              <a:rPr lang="en-US" sz="1100" dirty="0"/>
              <a:t>is usually required that they have a hydraulic lift gate to unload</a:t>
            </a:r>
            <a:r>
              <a:rPr lang="en-US" sz="1100" dirty="0" smtClean="0"/>
              <a:t>.</a:t>
            </a:r>
          </a:p>
          <a:p>
            <a:endParaRPr lang="en-US" sz="1100" dirty="0"/>
          </a:p>
          <a:p>
            <a:r>
              <a:rPr lang="en-US" sz="1100" dirty="0" smtClean="0"/>
              <a:t>For large deliveries/pick ups please call our Loss Prevention team at 801-537-6080 to schedule a delivery/pick up time.</a:t>
            </a:r>
          </a:p>
          <a:p>
            <a:endParaRPr lang="en-US" sz="1100" dirty="0"/>
          </a:p>
          <a:p>
            <a:r>
              <a:rPr lang="en-US" sz="1100" dirty="0" smtClean="0"/>
              <a:t>Oversized Vehicle Parking requires a city parking permit that can be ordered through your Event Manager. Parking permits cost $50 per day and require 3 days advance notice for ordering.</a:t>
            </a:r>
            <a:endParaRPr lang="en-US" sz="1100" dirty="0"/>
          </a:p>
        </p:txBody>
      </p:sp>
    </p:spTree>
    <p:extLst>
      <p:ext uri="{BB962C8B-B14F-4D97-AF65-F5344CB8AC3E}">
        <p14:creationId xmlns:p14="http://schemas.microsoft.com/office/powerpoint/2010/main" val="2985442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167</Words>
  <Application>Microsoft Office PowerPoint</Application>
  <PresentationFormat>On-screen Show (4:3)</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Marriott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Swenson, Kenzie</dc:creator>
  <cp:lastModifiedBy>Saleh, Nancy</cp:lastModifiedBy>
  <cp:revision>7</cp:revision>
  <dcterms:created xsi:type="dcterms:W3CDTF">2013-03-28T18:30:47Z</dcterms:created>
  <dcterms:modified xsi:type="dcterms:W3CDTF">2013-04-09T18:31:33Z</dcterms:modified>
</cp:coreProperties>
</file>